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8FF3-2EDE-4BF0-9C0E-538402330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92123-998A-4652-99B1-1417E4614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9E60B-46EF-472B-BA83-78812DFC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E41FA-8F1E-4AB4-B5F0-6DB10AA9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A5148-62C4-4C56-9437-A1ED0D88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5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0CBC-F355-4FDE-A599-963F72FF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B8B3B-8A92-4091-A2DE-1E3779496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9E4B6-6E80-4F98-A838-8ACB3B38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DE3A9-7E84-4A5F-9F8E-25A0A12E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63699-0E05-4CC5-A317-23ED4AAA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9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4793A4-566F-4E5C-8311-041CC54E2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22670-12DC-46F1-85DB-5F02B7B85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F955C-D585-4D75-88B2-2412E8D5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5E975-9AC7-4B12-8608-EF86B085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190EA-1C83-44C9-AB31-B461D459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311A-4FDA-47F5-AF2D-096F9FD9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9999-B429-4B5A-9895-F88BDB7FB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CA9E1-84EE-4664-B900-CA895F8D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A8795-0937-4F84-9741-886A7D74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A4987-3C95-4FA7-ACEF-8A8C2279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6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063F-50A6-4B74-8574-AF51E97D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01BC8-4E4D-4A74-9312-4B48BC07D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A779C-9954-4FF7-9DFA-7A720BB2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F623C-986D-487F-ABC7-7AA32218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405B-C43C-4D25-B612-38839F74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2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BACDE-5BC4-4881-9FBB-5A9DDC68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7ECF1-15BA-40E1-9466-3D2899688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77D82-59BC-4746-B47C-58B1E8732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B1BC2-DABB-4CCC-85D8-6D569928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CCFFC-7E8F-46D0-ADD4-B6899ECE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C363F-09AF-40D0-B503-393C5D65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FE3E-6A95-4A6C-BE5C-07F650AE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8FCD8-1FBF-4447-88E4-C0FAB59DA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6FBE7-61D7-4DE2-86A0-737D164E6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ADCFC-3264-4D0B-9CEF-8EFC96862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E0BBDE-E91C-4F5A-B1EA-281598678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B75E5-20F0-45E0-884E-F1E30AC6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3C790-01A4-4EA0-9602-D08463E5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AC2CA-E16A-43F6-9F62-7562B456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0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75E8-7B2A-496B-98EA-0637E39E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49E03-E60D-4835-986F-5FF5A5A4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4883D-799E-4F8B-A04D-893C458C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24B73-3D5F-4007-B390-178480D6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3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BAA32-A4AA-40E2-AD19-E18DB919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E1C3C-569A-4882-B385-766A73A08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1650F-1F66-4EA8-A91D-B25DC0DF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264A-B745-4840-AD81-F3855D55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7D50-2A49-4E91-BB08-0C15A0F94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FA1D7-B03F-4435-8F89-025A9A580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EED56-890E-400D-9819-A2DEA15C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8E87D-1197-4F41-AF69-25C3C61E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A3079-DE76-40F7-9ECC-C88C740E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6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7E47-BD4B-466A-B5FA-6994DF54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FC528-789F-4F5D-BEA7-2F76004B4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F1E32-E0AD-407E-B3AA-6E56F1D5D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85FC1-97DC-4B47-A1F8-8CE406CD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154DB-5FF2-438B-98F6-67C5211A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E4D13-BC72-45DC-B6EE-367CC214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3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68096-8714-4C13-A1D6-357E11E6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C50EC-3E9A-4D8C-B3FD-8B9543C4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688DC-38FD-485C-AE35-08C39DCC7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724B2-33E4-4E2F-8907-94924EF3B8D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CD60F-2EEA-495B-8FCE-A4477A2B6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E1200-8F13-46AA-9619-B70127B5D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27A07-3F31-4441-82BF-95E4BA085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3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E5338-C54A-4081-9322-CC9DF42A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04" y="1287594"/>
            <a:ext cx="9144792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0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782B4-F69F-469D-B4AE-1A198793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585882" cy="3903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DA03-8618-47F4-BDDB-FB7E87976918}"/>
              </a:ext>
            </a:extLst>
          </p:cNvPr>
          <p:cNvSpPr txBox="1"/>
          <p:nvPr/>
        </p:nvSpPr>
        <p:spPr>
          <a:xfrm>
            <a:off x="2106706" y="6488668"/>
            <a:ext cx="696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follow this video= https://www.youtube.com/watch?v=-zkKkmYHT1c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4784E-F573-47E5-8152-2A274A3D4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28" y="51090"/>
            <a:ext cx="4456114" cy="3801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66E8F4-CAC3-415B-B451-F78318020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734" y="0"/>
            <a:ext cx="3962743" cy="4465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DA4F8F-CF3A-4F47-A84D-B33443A12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8" y="3819889"/>
            <a:ext cx="6668078" cy="27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057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4CE5D-B8B5-491F-BDC0-7655AA5F3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49" y="216891"/>
            <a:ext cx="11103302" cy="64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32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4A80A6-83BD-42EC-9A65-6F047FAD3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483615"/>
            <a:ext cx="11057578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33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54FB8-4B3E-4554-9225-CBE160F8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0" y="578873"/>
            <a:ext cx="10836579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37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B2A5B-4566-4C9A-A9F0-E717CFBD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9" y="525528"/>
            <a:ext cx="11331922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9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F2A0D-DDC7-48C8-B5A1-0C25F4FB4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5" y="506476"/>
            <a:ext cx="10493649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18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D1BB6-979E-4F54-A326-B16FB0A15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0" y="563631"/>
            <a:ext cx="10379339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10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BAC52-31AF-4D12-87E7-9880F738C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0" y="544580"/>
            <a:ext cx="10371719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883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221A1-CE78-46B8-91BB-7EB3124BD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4" y="487425"/>
            <a:ext cx="10745131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64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96B968-F66D-49F6-8329-70096717B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4" y="395977"/>
            <a:ext cx="10988992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61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D1BD7-20B7-4D36-9173-8E1575E6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1" y="544580"/>
            <a:ext cx="10348857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5A251-051D-4C37-9F14-675168250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88" y="152116"/>
            <a:ext cx="1018882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46E6A-DC7F-437D-8B1D-DC001457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74" y="167357"/>
            <a:ext cx="9830652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A9E43-1435-436E-A923-A2A00320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4" y="293098"/>
            <a:ext cx="9602032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53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59266-7604-4B3D-B002-5541767BA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4" y="338822"/>
            <a:ext cx="11674852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6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9D462-78B8-4E20-8281-962026913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20" y="0"/>
            <a:ext cx="11110923" cy="441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A220E-2C43-4737-8BD2-39EC418C9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84" y="4511641"/>
            <a:ext cx="9541067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5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EF9D1-D92F-45D6-B93A-28831687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9" y="430270"/>
            <a:ext cx="11324301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83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71206-A178-4F2F-8940-C23428978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931"/>
            <a:ext cx="12192000" cy="6005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75B9C-BCC2-4FFD-A721-ED78DCA62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18" y="1245747"/>
            <a:ext cx="3281082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C8263-ED24-48A6-997C-4D9E3D4BF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430270"/>
            <a:ext cx="11979678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5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A565B-97C9-4F0A-A701-46E81F290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6" y="430270"/>
            <a:ext cx="11636748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8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F93B0-FD32-4787-B141-F71AFCD08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7" y="354063"/>
            <a:ext cx="11377646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4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BC85F-FBB7-4F14-AC40-7FCA84B5B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1" y="228322"/>
            <a:ext cx="10828958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57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ADEFA-B52A-4DB4-987F-212FC49CD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9" y="335012"/>
            <a:ext cx="10638442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0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AA795-AC1C-47EE-85D8-D44A68666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" y="319770"/>
            <a:ext cx="11217612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0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DFA31-2D37-4025-95A3-75C054F00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00" y="247374"/>
            <a:ext cx="9220999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E7EAC-1B1E-4063-9C73-7EBE8E773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53" y="335012"/>
            <a:ext cx="9624894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0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A4D5E-1795-468E-ADE6-0AFFF3043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60" y="411218"/>
            <a:ext cx="9693480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59885-4912-4188-BD96-093CF4BBA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60" y="411218"/>
            <a:ext cx="9693480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0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1AB8D-D68D-4FE6-8EF0-7FE0FBB9F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9" y="457200"/>
            <a:ext cx="10630821" cy="5531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AE4967-520B-4829-889B-FCAB3DD508B5}"/>
              </a:ext>
            </a:extLst>
          </p:cNvPr>
          <p:cNvSpPr txBox="1"/>
          <p:nvPr/>
        </p:nvSpPr>
        <p:spPr>
          <a:xfrm>
            <a:off x="9386047" y="2644588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Straight Cables</a:t>
            </a:r>
          </a:p>
        </p:txBody>
      </p:sp>
    </p:spTree>
    <p:extLst>
      <p:ext uri="{BB962C8B-B14F-4D97-AF65-F5344CB8AC3E}">
        <p14:creationId xmlns:p14="http://schemas.microsoft.com/office/powerpoint/2010/main" val="220318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BAF7-9D8C-4060-B3FD-9DB382965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0" y="544580"/>
            <a:ext cx="10371719" cy="5768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73D7D5-A343-45CB-8DE9-096F2EA82B5A}"/>
              </a:ext>
            </a:extLst>
          </p:cNvPr>
          <p:cNvSpPr txBox="1"/>
          <p:nvPr/>
        </p:nvSpPr>
        <p:spPr>
          <a:xfrm>
            <a:off x="9870141" y="2429435"/>
            <a:ext cx="13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Cables</a:t>
            </a:r>
          </a:p>
        </p:txBody>
      </p:sp>
    </p:spTree>
    <p:extLst>
      <p:ext uri="{BB962C8B-B14F-4D97-AF65-F5344CB8AC3E}">
        <p14:creationId xmlns:p14="http://schemas.microsoft.com/office/powerpoint/2010/main" val="182056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56387-0445-4325-99D3-B704D31E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01" y="521718"/>
            <a:ext cx="9883997" cy="5814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7C82B-653C-4130-9B8E-6294D46347E5}"/>
              </a:ext>
            </a:extLst>
          </p:cNvPr>
          <p:cNvSpPr txBox="1"/>
          <p:nvPr/>
        </p:nvSpPr>
        <p:spPr>
          <a:xfrm>
            <a:off x="10067365" y="1990165"/>
            <a:ext cx="13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Cables</a:t>
            </a:r>
          </a:p>
        </p:txBody>
      </p:sp>
    </p:spTree>
    <p:extLst>
      <p:ext uri="{BB962C8B-B14F-4D97-AF65-F5344CB8AC3E}">
        <p14:creationId xmlns:p14="http://schemas.microsoft.com/office/powerpoint/2010/main" val="312295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E2EA1-DFDF-49BC-9740-6F3A4086E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3718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EEE2A7-836D-4A81-BB57-BAA10FFA7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9" y="3718882"/>
            <a:ext cx="4686706" cy="2636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09DDC-EB04-4423-ACD4-B0D1C4C50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190" y="3429000"/>
            <a:ext cx="3452159" cy="332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4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A8921-AE04-4394-9702-085DB81AF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7" y="430270"/>
            <a:ext cx="11141405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50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8D7CE-8295-41C9-A120-5EBB6DAB9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13" y="0"/>
            <a:ext cx="9944962" cy="3490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809D0-FAFB-4E2C-8EB9-8E3B3B6F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1" y="3429000"/>
            <a:ext cx="107146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0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513BA-6D27-481A-8B3F-1D94E063B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24" y="0"/>
            <a:ext cx="9000000" cy="2720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95BC3-D073-4077-ACA0-4DCB2227A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9082"/>
            <a:ext cx="12170195" cy="43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29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0A54F-D88A-43FF-9E24-214D89C7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86" y="704967"/>
            <a:ext cx="8801863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49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49A50-A00C-4A65-96FD-A8C0E9FAD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3" y="395977"/>
            <a:ext cx="11705334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56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47865-48E9-4391-954A-79BD9FAA7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8" y="674131"/>
            <a:ext cx="11354784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42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1B445-97DA-497C-A0EC-8A7F3B713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6" y="274046"/>
            <a:ext cx="10493649" cy="630990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A16D78E-0FBB-42C4-A351-9A7E91033AE1}"/>
              </a:ext>
            </a:extLst>
          </p:cNvPr>
          <p:cNvSpPr/>
          <p:nvPr/>
        </p:nvSpPr>
        <p:spPr>
          <a:xfrm>
            <a:off x="3630706" y="1030941"/>
            <a:ext cx="510988" cy="726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236436F-5BD7-4E08-BDA9-FD796B60722F}"/>
              </a:ext>
            </a:extLst>
          </p:cNvPr>
          <p:cNvSpPr/>
          <p:nvPr/>
        </p:nvSpPr>
        <p:spPr>
          <a:xfrm rot="14133529">
            <a:off x="6580094" y="4751294"/>
            <a:ext cx="1111624" cy="10040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E8E1865-5D94-4A7C-9B33-FED18F78F49F}"/>
              </a:ext>
            </a:extLst>
          </p:cNvPr>
          <p:cNvSpPr/>
          <p:nvPr/>
        </p:nvSpPr>
        <p:spPr>
          <a:xfrm rot="20510269">
            <a:off x="5154706" y="3702424"/>
            <a:ext cx="1120588" cy="808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0F49D3-3074-4FAE-8127-B55654861964}"/>
              </a:ext>
            </a:extLst>
          </p:cNvPr>
          <p:cNvSpPr/>
          <p:nvPr/>
        </p:nvSpPr>
        <p:spPr>
          <a:xfrm rot="21037149">
            <a:off x="7864274" y="1524000"/>
            <a:ext cx="1225938" cy="421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42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0876E-29BA-4078-A3B4-EF8B0EA0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8" y="902751"/>
            <a:ext cx="9495343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70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B6B5F-23C8-423C-AA37-8A0FB0EC9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1" y="163547"/>
            <a:ext cx="9434378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4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4EC4E-E7E8-4F18-8CDC-4344DA514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2" y="1340939"/>
            <a:ext cx="10341236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D46C2-41AD-4B81-8833-42B3E2242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" y="94961"/>
            <a:ext cx="11972057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20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C52F7-17BE-4C8E-90FE-4003FBF88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2" y="376925"/>
            <a:ext cx="1148433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6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19C4B-0797-4349-9DEF-5AE602892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2" y="376925"/>
            <a:ext cx="1148433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96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770C4-E4ED-426A-ADD0-5736F62C8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7" y="361684"/>
            <a:ext cx="10684166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52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30672-B7F1-4838-AFA9-94903F7C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"/>
            <a:ext cx="12192000" cy="67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2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4A421-9D13-45F7-BBBB-3C369682F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7" y="437891"/>
            <a:ext cx="10920406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36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D62AA-F996-4365-9AFE-A61C1E41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4" y="277857"/>
            <a:ext cx="10516511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18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B5B8D-29BD-42E6-B421-AE7FB4341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97" y="239753"/>
            <a:ext cx="9297206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39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7D6D4-0786-4308-ACFB-74150EDA0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23" y="323581"/>
            <a:ext cx="10531753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61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A7F45-58A2-48CA-A9F6-2166AECF7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50" y="449322"/>
            <a:ext cx="9922100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14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6AEB6-2E6B-4169-B647-1704E2BE7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" y="464563"/>
            <a:ext cx="11979678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3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34DA6-C229-4D35-84C2-242A5F576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58" y="434080"/>
            <a:ext cx="8809483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1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DFF6A-ADDA-4AEC-B704-58918EA7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1" y="0"/>
            <a:ext cx="11751058" cy="5273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727CBA-8C80-4028-AECB-26B6446B0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16" y="3566549"/>
            <a:ext cx="3619814" cy="135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BB51A-5E11-4781-8F1F-E19EAF496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7" y="5402109"/>
            <a:ext cx="687383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E44C8-5599-434D-87E6-EB889547E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2" y="407408"/>
            <a:ext cx="11248095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EED45-190F-40CE-9394-F7B729B1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6" y="430270"/>
            <a:ext cx="11636748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FAF35-677D-48C6-A027-2D785C3BF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1" y="335012"/>
            <a:ext cx="1082133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42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2D780-2F92-4DE0-BDF2-1E7B04EC1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88" y="456942"/>
            <a:ext cx="9967824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4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10494-4D7E-4B8A-B387-4A6EFD84F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94" y="315960"/>
            <a:ext cx="9373412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82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EC32D-1DD7-4AB6-AC1B-E6C4198D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1" y="315960"/>
            <a:ext cx="8969517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27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39986-E1BB-4F41-BF70-58EB82D7C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90" y="300719"/>
            <a:ext cx="9228620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6B027-D63B-4BB1-892A-CB43839F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76" y="171167"/>
            <a:ext cx="9312447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4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38094-77FE-4A81-9982-63E367117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26" y="319770"/>
            <a:ext cx="10234547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7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B4FA4E-4B33-4A59-844D-E0CC39332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0" y="399787"/>
            <a:ext cx="11773920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81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94932-A7DF-47E2-961F-FFDD0CBB8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8" y="639838"/>
            <a:ext cx="10196444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76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66FAE-BAA0-4F63-BFB6-A1B7F03D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1" y="430270"/>
            <a:ext cx="10577477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04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2385C-8D31-4EB2-9343-0A24FA061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" y="331201"/>
            <a:ext cx="10569856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8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E4382-592A-4DBC-9776-02DC47906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0" y="395977"/>
            <a:ext cx="10379339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19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3402A-73B0-40F4-9AB5-7067602F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4" y="296908"/>
            <a:ext cx="10524132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61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13350-C47D-4AC6-80AA-D541EDFD1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0" y="1363801"/>
            <a:ext cx="10150720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700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3487F-921E-42D4-A442-9F1D39394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5" y="491235"/>
            <a:ext cx="11659610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05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6F2D4-9E82-490F-9A01-5F180A777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" y="369305"/>
            <a:ext cx="11110923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30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44882-DD9D-495B-96FD-E44133BAB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5" y="437891"/>
            <a:ext cx="10036410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56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612EF-BB47-4311-9AD5-DC45A9636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4" y="468373"/>
            <a:ext cx="9602032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1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F5992-E55A-4DE5-ABFA-3639E4358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5" y="506476"/>
            <a:ext cx="10265030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975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B65B0-BAB7-4617-8CBB-EFE1CC6E6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70" y="106392"/>
            <a:ext cx="9464860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6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533F7-20B3-4F03-896C-AF6BB3B6C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38" y="163547"/>
            <a:ext cx="9266723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95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75574-8125-4493-968B-77708AD1C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63" y="548390"/>
            <a:ext cx="961727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828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C79AF8-DFE1-403B-9A20-88C74F5A8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2" y="373115"/>
            <a:ext cx="11712955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850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3F628-C9E9-4C4A-B640-257331CB2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53" y="757958"/>
            <a:ext cx="9845893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8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DD2E7-4288-4CF4-8A5A-84D8DBE2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70" y="582683"/>
            <a:ext cx="9464860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339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D8FD9-1212-40B9-BE9E-36463582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" y="807493"/>
            <a:ext cx="10844200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798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F4C2F-4D8A-4CD3-A4A4-1D803C180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315960"/>
            <a:ext cx="11682472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25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F4A65-C28D-4E96-A496-1E87C01A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304529"/>
            <a:ext cx="11606266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0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CF1ED-2575-4530-94B7-8314B788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7" y="666510"/>
            <a:ext cx="11362405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A25F0-CB16-410E-A200-B194BBD0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1" y="1066298"/>
            <a:ext cx="11225233" cy="5791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87C91-7619-4ADA-9D99-776A37C2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69" y="159243"/>
            <a:ext cx="7026249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01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0DBAD2-DFCC-4F87-B049-C61320B2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0" y="868458"/>
            <a:ext cx="10844200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3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09F35-57F6-42D4-8FBE-1243ED2F5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0" y="799872"/>
            <a:ext cx="11065199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20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49394-75A9-4434-A20E-1491FC80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914182"/>
            <a:ext cx="11057578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745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CB706-9E69-4564-A541-98C2D831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388356"/>
            <a:ext cx="11591024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941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D79D3-5C49-4CED-B7A6-374CA8553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" y="696993"/>
            <a:ext cx="11217612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090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3FDFE-C29C-4184-86FF-FB6BDE397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65" y="830355"/>
            <a:ext cx="10722269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59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73866-27DA-42F7-A779-29B3313F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65" y="830355"/>
            <a:ext cx="10722269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5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968F1-4163-431C-82C8-4EFB6D834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2" y="437891"/>
            <a:ext cx="1148433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020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93F10-4BB4-4308-84CF-31AA29405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2" y="437891"/>
            <a:ext cx="1148433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10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C86F3-94CA-4D1D-A0F8-58AEE046C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2" y="567442"/>
            <a:ext cx="11027096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1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81BD3-A6F8-4E70-8185-119791CA5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" y="411218"/>
            <a:ext cx="11720576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7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B894C-53DE-4F28-B4B9-28C7F2DD8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" y="315960"/>
            <a:ext cx="10950889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48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C062D-93EF-4A42-8A60-6B940CF0F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0" y="559821"/>
            <a:ext cx="10386960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822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7A24D-5A58-41DD-8E9C-00706C9F2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6" y="380736"/>
            <a:ext cx="10478408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96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1512B-E2FF-44B8-A6A3-E6DAC4831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" y="277857"/>
            <a:ext cx="11217612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045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C97CB-43BD-4C79-8532-458BDDC5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1" y="262615"/>
            <a:ext cx="11049958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0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2E648-1DC7-4E8C-80E1-88F460B8B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3" y="373115"/>
            <a:ext cx="11240474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2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77FD7-CED3-4708-8A57-94B815005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0" y="315960"/>
            <a:ext cx="11293819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09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B2AF3-2A9F-4B43-B67C-191EC29F4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" y="376925"/>
            <a:ext cx="11088061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745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0EFD9-3528-48B5-B995-5683E8EC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4" y="293098"/>
            <a:ext cx="11202371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998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31A52-56FC-4FF2-98A0-E885EDF7E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9" y="296908"/>
            <a:ext cx="11095682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42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24</Words>
  <Application>Microsoft Office PowerPoint</Application>
  <PresentationFormat>Widescreen</PresentationFormat>
  <Paragraphs>4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Raihan Alam</dc:creator>
  <cp:lastModifiedBy>MD Raihan Alam</cp:lastModifiedBy>
  <cp:revision>27</cp:revision>
  <dcterms:created xsi:type="dcterms:W3CDTF">2023-12-27T08:43:02Z</dcterms:created>
  <dcterms:modified xsi:type="dcterms:W3CDTF">2024-01-06T15:03:25Z</dcterms:modified>
</cp:coreProperties>
</file>